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91" r:id="rId3"/>
    <p:sldId id="299" r:id="rId4"/>
    <p:sldId id="300" r:id="rId5"/>
    <p:sldId id="306" r:id="rId6"/>
    <p:sldId id="301" r:id="rId7"/>
    <p:sldId id="302" r:id="rId8"/>
    <p:sldId id="305" r:id="rId9"/>
    <p:sldId id="304" r:id="rId10"/>
    <p:sldId id="307" r:id="rId11"/>
    <p:sldId id="303" r:id="rId12"/>
    <p:sldId id="309" r:id="rId13"/>
    <p:sldId id="308" r:id="rId14"/>
    <p:sldId id="311" r:id="rId15"/>
    <p:sldId id="312" r:id="rId16"/>
    <p:sldId id="313" r:id="rId17"/>
    <p:sldId id="284" r:id="rId18"/>
    <p:sldId id="31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5455"/>
  </p:normalViewPr>
  <p:slideViewPr>
    <p:cSldViewPr snapToGrid="0" snapToObjects="1">
      <p:cViewPr>
        <p:scale>
          <a:sx n="70" d="100"/>
          <a:sy n="70" d="100"/>
        </p:scale>
        <p:origin x="164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21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781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745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90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3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246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54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6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04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41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80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1D6BA-1C3F-834F-A451-B249D0467BC3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593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lennswest/hybrid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lennswest/hybrid-openshift-contrib/commits/master" TargetMode="External"/><Relationship Id="rId3" Type="http://schemas.openxmlformats.org/officeDocument/2006/relationships/hyperlink" Target="https://github.com/glennswest/hybri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microsoft.com/en-us/cli/azure/install-azure-cli?view=azure-cli-latest" TargetMode="Externa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3901" y="-628752"/>
            <a:ext cx="9144000" cy="2387600"/>
          </a:xfrm>
        </p:spPr>
        <p:txBody>
          <a:bodyPr/>
          <a:lstStyle/>
          <a:p>
            <a:r>
              <a:rPr lang="en-US" dirty="0" err="1" smtClean="0"/>
              <a:t>HowTo</a:t>
            </a:r>
            <a:r>
              <a:rPr lang="en-US" dirty="0" smtClean="0"/>
              <a:t>: </a:t>
            </a:r>
            <a:r>
              <a:rPr lang="en-US" dirty="0" err="1" smtClean="0"/>
              <a:t>OpenShift</a:t>
            </a:r>
            <a:r>
              <a:rPr lang="en-US" dirty="0" smtClean="0"/>
              <a:t> Hybrid Windows and Linux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999" y="5664200"/>
            <a:ext cx="9144000" cy="1655762"/>
          </a:xfrm>
        </p:spPr>
        <p:txBody>
          <a:bodyPr/>
          <a:lstStyle/>
          <a:p>
            <a:r>
              <a:rPr lang="en-US" dirty="0" smtClean="0"/>
              <a:t>Glenn West, </a:t>
            </a:r>
            <a:r>
              <a:rPr lang="en-US" dirty="0" smtClean="0"/>
              <a:t>Principle Engineer</a:t>
            </a:r>
          </a:p>
          <a:p>
            <a:r>
              <a:rPr lang="en-US" dirty="0" smtClean="0"/>
              <a:t>How-To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277" y="1758848"/>
            <a:ext cx="6945443" cy="344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1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mr-IN" dirty="0" smtClean="0"/>
              <a:t>–</a:t>
            </a:r>
            <a:r>
              <a:rPr lang="en-US" dirty="0" smtClean="0"/>
              <a:t> End of ARM Deploy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234" y="1432752"/>
            <a:ext cx="9938478" cy="5181369"/>
          </a:xfrm>
        </p:spPr>
      </p:pic>
    </p:spTree>
    <p:extLst>
      <p:ext uri="{BB962C8B-B14F-4D97-AF65-F5344CB8AC3E}">
        <p14:creationId xmlns:p14="http://schemas.microsoft.com/office/powerpoint/2010/main" val="1118809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 (Note this is Temporary)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Ssh</a:t>
            </a:r>
            <a:r>
              <a:rPr lang="en-US" dirty="0" smtClean="0"/>
              <a:t> to </a:t>
            </a:r>
            <a:r>
              <a:rPr lang="en-US" dirty="0" err="1" smtClean="0"/>
              <a:t>username@hostname</a:t>
            </a:r>
            <a:endParaRPr lang="en-US" dirty="0" smtClean="0"/>
          </a:p>
          <a:p>
            <a:pPr lvl="1"/>
            <a:r>
              <a:rPr lang="en-US" dirty="0" smtClean="0"/>
              <a:t>Username is the one supplied in the </a:t>
            </a:r>
            <a:r>
              <a:rPr lang="en-US" dirty="0" err="1" smtClean="0"/>
              <a:t>paramters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Hostname is returned at the end of the deployment</a:t>
            </a:r>
          </a:p>
          <a:p>
            <a:pPr lvl="2"/>
            <a:r>
              <a:rPr lang="en-US" dirty="0" smtClean="0"/>
              <a:t>Full hostname will vary by azure zone its deployed in</a:t>
            </a:r>
          </a:p>
          <a:p>
            <a:pPr lvl="1"/>
            <a:r>
              <a:rPr lang="en-US" dirty="0" smtClean="0"/>
              <a:t>This connections you to the bastion host</a:t>
            </a:r>
          </a:p>
        </p:txBody>
      </p:sp>
    </p:spTree>
    <p:extLst>
      <p:ext uri="{BB962C8B-B14F-4D97-AF65-F5344CB8AC3E}">
        <p14:creationId xmlns:p14="http://schemas.microsoft.com/office/powerpoint/2010/main" val="31169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 (Note this is Temporary)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Run:</a:t>
            </a:r>
          </a:p>
          <a:p>
            <a:pPr lvl="1"/>
            <a:r>
              <a:rPr lang="en-US" dirty="0" smtClean="0"/>
              <a:t>Openshift-</a:t>
            </a:r>
            <a:r>
              <a:rPr lang="en-US" dirty="0" err="1" smtClean="0"/>
              <a:t>install.sh</a:t>
            </a:r>
            <a:r>
              <a:rPr lang="en-US" dirty="0" smtClean="0"/>
              <a:t> (As Root)</a:t>
            </a:r>
          </a:p>
          <a:p>
            <a:pPr lvl="1"/>
            <a:r>
              <a:rPr lang="en-US" dirty="0" err="1" smtClean="0"/>
              <a:t>Git</a:t>
            </a:r>
            <a:r>
              <a:rPr lang="en-US" dirty="0" smtClean="0"/>
              <a:t> pull </a:t>
            </a:r>
            <a:r>
              <a:rPr lang="en-US" dirty="0" smtClean="0">
                <a:hlinkClick r:id="rId2"/>
              </a:rPr>
              <a:t>https://github.com/glennswest/hybrid</a:t>
            </a:r>
            <a:endParaRPr lang="en-US" dirty="0" smtClean="0"/>
          </a:p>
          <a:p>
            <a:pPr lvl="1"/>
            <a:r>
              <a:rPr lang="en-US" dirty="0" smtClean="0"/>
              <a:t>setup-</a:t>
            </a:r>
            <a:r>
              <a:rPr lang="en-US" dirty="0" err="1" smtClean="0"/>
              <a:t>clients.sh</a:t>
            </a:r>
            <a:endParaRPr lang="en-US" dirty="0" smtClean="0"/>
          </a:p>
          <a:p>
            <a:pPr lvl="1"/>
            <a:r>
              <a:rPr lang="en-US" dirty="0" smtClean="0"/>
              <a:t>As root:  </a:t>
            </a:r>
            <a:r>
              <a:rPr lang="en-US" dirty="0" err="1" smtClean="0"/>
              <a:t>ansible</a:t>
            </a:r>
            <a:r>
              <a:rPr lang="en-US" dirty="0" smtClean="0"/>
              <a:t>-playbook </a:t>
            </a:r>
            <a:r>
              <a:rPr lang="en-US" dirty="0" err="1" smtClean="0"/>
              <a:t>ovn_presetup.yml</a:t>
            </a:r>
            <a:endParaRPr lang="en-US" dirty="0" smtClean="0"/>
          </a:p>
          <a:p>
            <a:pPr lvl="1"/>
            <a:r>
              <a:rPr lang="en-US" dirty="0" smtClean="0"/>
              <a:t>As root:  </a:t>
            </a:r>
            <a:r>
              <a:rPr lang="en-US" dirty="0" err="1" smtClean="0"/>
              <a:t>ansible</a:t>
            </a:r>
            <a:r>
              <a:rPr lang="en-US" dirty="0" smtClean="0"/>
              <a:t>-playbook </a:t>
            </a:r>
            <a:r>
              <a:rPr lang="en-US" dirty="0" err="1" smtClean="0"/>
              <a:t>ovn_postsetup.yml</a:t>
            </a:r>
            <a:endParaRPr lang="en-US" dirty="0" smtClean="0"/>
          </a:p>
          <a:p>
            <a:pPr lvl="1"/>
            <a:r>
              <a:rPr lang="en-US" dirty="0" smtClean="0"/>
              <a:t>As root:  </a:t>
            </a:r>
            <a:r>
              <a:rPr lang="en-US" dirty="0" err="1" smtClean="0"/>
              <a:t>ansible</a:t>
            </a:r>
            <a:r>
              <a:rPr lang="en-US" dirty="0" smtClean="0"/>
              <a:t>-playbook recreate-</a:t>
            </a:r>
            <a:r>
              <a:rPr lang="en-US" dirty="0" err="1" smtClean="0"/>
              <a:t>containers.yml</a:t>
            </a:r>
            <a:endParaRPr lang="en-US" dirty="0" smtClean="0"/>
          </a:p>
          <a:p>
            <a:pPr lvl="1"/>
            <a:r>
              <a:rPr lang="en-US" dirty="0" smtClean="0"/>
              <a:t>As root: recreate-</a:t>
            </a:r>
            <a:r>
              <a:rPr lang="en-US" dirty="0" err="1" smtClean="0"/>
              <a:t>console.sh</a:t>
            </a:r>
            <a:endParaRPr lang="en-US" dirty="0" smtClean="0"/>
          </a:p>
          <a:p>
            <a:pPr lvl="1"/>
            <a:r>
              <a:rPr lang="en-US" dirty="0" smtClean="0"/>
              <a:t>As root: </a:t>
            </a:r>
            <a:r>
              <a:rPr lang="en-US" dirty="0" err="1" smtClean="0"/>
              <a:t>windows.yml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40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Hybrid Scripts Independently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OVN Setup</a:t>
            </a:r>
          </a:p>
          <a:p>
            <a:pPr lvl="1"/>
            <a:r>
              <a:rPr lang="en-US" dirty="0" err="1" smtClean="0"/>
              <a:t>ovn_presetup</a:t>
            </a:r>
            <a:r>
              <a:rPr lang="en-US" dirty="0" smtClean="0"/>
              <a:t>/</a:t>
            </a:r>
            <a:r>
              <a:rPr lang="en-US" dirty="0" err="1" smtClean="0"/>
              <a:t>ovn_postsetup</a:t>
            </a:r>
            <a:endParaRPr lang="en-US" dirty="0"/>
          </a:p>
          <a:p>
            <a:pPr lvl="2"/>
            <a:r>
              <a:rPr lang="en-US" dirty="0" smtClean="0"/>
              <a:t>Windows nodes requires </a:t>
            </a:r>
            <a:r>
              <a:rPr lang="en-US" dirty="0" err="1" smtClean="0"/>
              <a:t>ovn</a:t>
            </a:r>
            <a:r>
              <a:rPr lang="en-US" dirty="0" smtClean="0"/>
              <a:t> SDN solution. Currently its not integrated into </a:t>
            </a:r>
            <a:r>
              <a:rPr lang="en-US" dirty="0" err="1" smtClean="0"/>
              <a:t>ocp</a:t>
            </a:r>
            <a:r>
              <a:rPr lang="en-US" dirty="0" smtClean="0"/>
              <a:t>, The scripts builds upstream, installed it, and configures it, post </a:t>
            </a:r>
            <a:r>
              <a:rPr lang="en-US" dirty="0" err="1" smtClean="0"/>
              <a:t>openshift</a:t>
            </a:r>
            <a:r>
              <a:rPr lang="en-US" dirty="0" smtClean="0"/>
              <a:t> install. You must choose Redhat SDN disabled, and the </a:t>
            </a:r>
            <a:r>
              <a:rPr lang="en-US" dirty="0" err="1" smtClean="0"/>
              <a:t>cni</a:t>
            </a:r>
            <a:r>
              <a:rPr lang="en-US" dirty="0" smtClean="0"/>
              <a:t> plugin. </a:t>
            </a:r>
          </a:p>
          <a:p>
            <a:pPr lvl="1"/>
            <a:r>
              <a:rPr lang="en-US" dirty="0" err="1" smtClean="0"/>
              <a:t>Ansible</a:t>
            </a:r>
            <a:r>
              <a:rPr lang="en-US" dirty="0" smtClean="0"/>
              <a:t> inventory file: Please console the </a:t>
            </a:r>
            <a:r>
              <a:rPr lang="en-US" dirty="0" err="1" smtClean="0"/>
              <a:t>hybrid_openshift_contrib</a:t>
            </a:r>
            <a:r>
              <a:rPr lang="en-US" dirty="0"/>
              <a:t> </a:t>
            </a:r>
            <a:r>
              <a:rPr lang="en-US" dirty="0" err="1" smtClean="0"/>
              <a:t>bastion.sh</a:t>
            </a:r>
            <a:r>
              <a:rPr lang="en-US" dirty="0" smtClean="0"/>
              <a:t> which creates the inventory file for reference</a:t>
            </a:r>
          </a:p>
          <a:p>
            <a:pPr lvl="1"/>
            <a:r>
              <a:rPr lang="en-US" dirty="0" smtClean="0"/>
              <a:t>Expects normal subscriptions to already be existing</a:t>
            </a:r>
          </a:p>
          <a:p>
            <a:pPr lvl="1"/>
            <a:r>
              <a:rPr lang="en-US" dirty="0" smtClean="0"/>
              <a:t>Must be able to do yum installs</a:t>
            </a:r>
          </a:p>
        </p:txBody>
      </p:sp>
    </p:spTree>
    <p:extLst>
      <p:ext uri="{BB962C8B-B14F-4D97-AF65-F5344CB8AC3E}">
        <p14:creationId xmlns:p14="http://schemas.microsoft.com/office/powerpoint/2010/main" val="148178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Window Nodes are expected to be: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Notes this specification on Azure allows for the latest image to be used at time of install.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755900"/>
            <a:ext cx="9740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1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 using </a:t>
            </a:r>
            <a:r>
              <a:rPr lang="en-US" dirty="0" err="1" smtClean="0"/>
              <a:t>windows.yml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Uses </a:t>
            </a:r>
            <a:r>
              <a:rPr lang="en-US" dirty="0" err="1" smtClean="0"/>
              <a:t>Ansible</a:t>
            </a:r>
            <a:r>
              <a:rPr lang="en-US" dirty="0" smtClean="0"/>
              <a:t> on Windows</a:t>
            </a:r>
          </a:p>
          <a:p>
            <a:r>
              <a:rPr lang="en-US" dirty="0" smtClean="0"/>
              <a:t>Must have a windows group in </a:t>
            </a:r>
            <a:r>
              <a:rPr lang="en-US" dirty="0" err="1" smtClean="0"/>
              <a:t>ansible</a:t>
            </a:r>
            <a:r>
              <a:rPr lang="en-US" dirty="0" smtClean="0"/>
              <a:t> inventory</a:t>
            </a:r>
          </a:p>
          <a:p>
            <a:r>
              <a:rPr lang="en-US" dirty="0" smtClean="0"/>
              <a:t>If using script separately, must do some setup before: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73" y="3384771"/>
            <a:ext cx="10900127" cy="123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01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Windows </a:t>
            </a:r>
            <a:r>
              <a:rPr lang="en-US" dirty="0" err="1" smtClean="0"/>
              <a:t>group_vars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Must create a </a:t>
            </a:r>
            <a:r>
              <a:rPr lang="en-US" dirty="0" err="1" smtClean="0"/>
              <a:t>group_vars</a:t>
            </a:r>
            <a:r>
              <a:rPr lang="en-US" dirty="0" smtClean="0"/>
              <a:t> to setup windows nodes</a:t>
            </a:r>
          </a:p>
          <a:p>
            <a:r>
              <a:rPr lang="en-US" dirty="0" smtClean="0"/>
              <a:t>The following is done automatically in </a:t>
            </a:r>
            <a:r>
              <a:rPr lang="en-US" dirty="0" err="1" smtClean="0"/>
              <a:t>bastion.sh</a:t>
            </a:r>
            <a:r>
              <a:rPr lang="en-US" dirty="0" smtClean="0"/>
              <a:t> in the ARM template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91364"/>
            <a:ext cx="10488647" cy="141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0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664" y="182245"/>
            <a:ext cx="10515600" cy="1325563"/>
          </a:xfrm>
        </p:spPr>
        <p:txBody>
          <a:bodyPr/>
          <a:lstStyle/>
          <a:p>
            <a:r>
              <a:rPr lang="en-US" dirty="0" smtClean="0"/>
              <a:t>Hybrid Script – Windows Node Setup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664" y="1322090"/>
            <a:ext cx="9189720" cy="534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20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Issues and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OVN Network Stability Improvement </a:t>
            </a:r>
            <a:r>
              <a:rPr lang="mr-IN" dirty="0" smtClean="0"/>
              <a:t>–</a:t>
            </a:r>
            <a:r>
              <a:rPr lang="en-US" dirty="0" smtClean="0"/>
              <a:t> No Proxy option needs to be implemented</a:t>
            </a:r>
          </a:p>
          <a:p>
            <a:r>
              <a:rPr lang="en-US" dirty="0" smtClean="0"/>
              <a:t>Automatic Run of </a:t>
            </a:r>
            <a:r>
              <a:rPr lang="en-US" dirty="0" err="1" smtClean="0"/>
              <a:t>ovn</a:t>
            </a:r>
            <a:r>
              <a:rPr lang="en-US" dirty="0" smtClean="0"/>
              <a:t>/windows scripts during deployment</a:t>
            </a:r>
          </a:p>
          <a:p>
            <a:r>
              <a:rPr lang="en-US" dirty="0" smtClean="0"/>
              <a:t>More testing with windows</a:t>
            </a:r>
          </a:p>
          <a:p>
            <a:r>
              <a:rPr lang="en-US" dirty="0" smtClean="0"/>
              <a:t>See epic on </a:t>
            </a:r>
            <a:r>
              <a:rPr lang="en-US" dirty="0" err="1" smtClean="0"/>
              <a:t>trello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8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Azure ARM </a:t>
            </a:r>
            <a:r>
              <a:rPr lang="en-US" dirty="0" err="1" smtClean="0"/>
              <a:t>Templatre</a:t>
            </a:r>
            <a:r>
              <a:rPr lang="en-US" dirty="0" smtClean="0"/>
              <a:t> (Multi-Host)</a:t>
            </a:r>
          </a:p>
          <a:p>
            <a:r>
              <a:rPr lang="en-US" dirty="0" smtClean="0"/>
              <a:t>OVN Setup</a:t>
            </a:r>
          </a:p>
          <a:p>
            <a:r>
              <a:rPr lang="en-US" dirty="0" smtClean="0"/>
              <a:t>Windows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61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Find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Azure ARM Template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github.com/glennswest/hybrid-openshift-contrib/commits/master</a:t>
            </a:r>
            <a:endParaRPr lang="en-US" dirty="0" smtClean="0"/>
          </a:p>
          <a:p>
            <a:r>
              <a:rPr lang="en-US" dirty="0" smtClean="0"/>
              <a:t>OVN and Windows Setup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github.com/glennswest/hybrid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769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 </a:t>
            </a:r>
            <a:r>
              <a:rPr lang="mr-IN" dirty="0" smtClean="0"/>
              <a:t>–</a:t>
            </a:r>
            <a:r>
              <a:rPr lang="en-US" dirty="0" smtClean="0"/>
              <a:t> 2 ways to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hybrid-</a:t>
            </a:r>
            <a:r>
              <a:rPr lang="en-US" dirty="0" err="1" smtClean="0"/>
              <a:t>openshift</a:t>
            </a:r>
            <a:r>
              <a:rPr lang="en-US" dirty="0" smtClean="0"/>
              <a:t>-</a:t>
            </a:r>
            <a:r>
              <a:rPr lang="en-US" dirty="0" err="1" smtClean="0"/>
              <a:t>contrib</a:t>
            </a:r>
            <a:endParaRPr lang="en-US" dirty="0"/>
          </a:p>
          <a:p>
            <a:pPr lvl="1"/>
            <a:r>
              <a:rPr lang="en-US" dirty="0" smtClean="0"/>
              <a:t>Provides the auto creation of a complete cluster and all the related </a:t>
            </a:r>
            <a:r>
              <a:rPr lang="en-US" dirty="0" err="1" smtClean="0"/>
              <a:t>infrasturure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3 Masters, 3 Infra, 1 or more compute nodes, and 1 or more windows nodes</a:t>
            </a:r>
          </a:p>
          <a:p>
            <a:pPr lvl="1"/>
            <a:r>
              <a:rPr lang="en-US" dirty="0" smtClean="0"/>
              <a:t>Requires </a:t>
            </a:r>
            <a:r>
              <a:rPr lang="en-US" dirty="0" err="1" smtClean="0"/>
              <a:t>OpenShift</a:t>
            </a:r>
            <a:r>
              <a:rPr lang="en-US" dirty="0" smtClean="0"/>
              <a:t> Subscriptions/</a:t>
            </a:r>
            <a:r>
              <a:rPr lang="en-US" dirty="0" err="1" smtClean="0"/>
              <a:t>Rhel</a:t>
            </a:r>
            <a:r>
              <a:rPr lang="en-US" dirty="0" smtClean="0"/>
              <a:t> and/or Employee Subscription</a:t>
            </a:r>
          </a:p>
          <a:p>
            <a:pPr lvl="1"/>
            <a:r>
              <a:rPr lang="en-US" dirty="0" smtClean="0"/>
              <a:t>Requires a Azure Subscription </a:t>
            </a:r>
          </a:p>
          <a:p>
            <a:r>
              <a:rPr lang="en-US" dirty="0" smtClean="0"/>
              <a:t>Hybrid Scripts</a:t>
            </a:r>
          </a:p>
          <a:p>
            <a:pPr lvl="1"/>
            <a:r>
              <a:rPr lang="en-US" dirty="0" smtClean="0"/>
              <a:t>Self provision bare metal or Any cloud provider, provide a </a:t>
            </a:r>
            <a:r>
              <a:rPr lang="en-US" dirty="0" err="1" smtClean="0"/>
              <a:t>ansible</a:t>
            </a:r>
            <a:r>
              <a:rPr lang="en-US" dirty="0" smtClean="0"/>
              <a:t> host file, and use the </a:t>
            </a:r>
            <a:r>
              <a:rPr lang="en-US" dirty="0" err="1" smtClean="0"/>
              <a:t>ansible</a:t>
            </a:r>
            <a:r>
              <a:rPr lang="en-US" dirty="0" smtClean="0"/>
              <a:t> OVN and Windows scripts. Assume you have a bastion host.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10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get with ARM Template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Bastion Host</a:t>
            </a:r>
          </a:p>
          <a:p>
            <a:r>
              <a:rPr lang="en-US" dirty="0" smtClean="0"/>
              <a:t>3 Masters (3 </a:t>
            </a:r>
            <a:r>
              <a:rPr lang="en-US" dirty="0" err="1" smtClean="0"/>
              <a:t>Vm’s</a:t>
            </a:r>
            <a:r>
              <a:rPr lang="en-US" dirty="0" smtClean="0"/>
              <a:t>)</a:t>
            </a:r>
          </a:p>
          <a:p>
            <a:r>
              <a:rPr lang="en-US" dirty="0" smtClean="0"/>
              <a:t>3 Infra (3 </a:t>
            </a:r>
            <a:r>
              <a:rPr lang="en-US" dirty="0" err="1" smtClean="0"/>
              <a:t>Vm’s</a:t>
            </a:r>
            <a:r>
              <a:rPr lang="en-US" dirty="0" smtClean="0"/>
              <a:t>)</a:t>
            </a:r>
          </a:p>
          <a:p>
            <a:r>
              <a:rPr lang="en-US" dirty="0" smtClean="0"/>
              <a:t>1(or more) Linux Compute Nodes 1(or more VM’s)</a:t>
            </a:r>
          </a:p>
          <a:p>
            <a:r>
              <a:rPr lang="en-US" dirty="0" smtClean="0"/>
              <a:t>1(or more) Windows Nodes (1 or more VM’s)</a:t>
            </a:r>
          </a:p>
          <a:p>
            <a:r>
              <a:rPr lang="en-US" dirty="0" smtClean="0"/>
              <a:t>OCP 3.9</a:t>
            </a:r>
          </a:p>
          <a:p>
            <a:r>
              <a:rPr lang="en-US" dirty="0" smtClean="0"/>
              <a:t>Automatic use of </a:t>
            </a:r>
            <a:r>
              <a:rPr lang="en-US" dirty="0" err="1" smtClean="0"/>
              <a:t>ovn</a:t>
            </a:r>
            <a:r>
              <a:rPr lang="en-US" dirty="0" smtClean="0"/>
              <a:t> and windows scripts (WIP)</a:t>
            </a:r>
          </a:p>
        </p:txBody>
      </p:sp>
    </p:spTree>
    <p:extLst>
      <p:ext uri="{BB962C8B-B14F-4D97-AF65-F5344CB8AC3E}">
        <p14:creationId xmlns:p14="http://schemas.microsoft.com/office/powerpoint/2010/main" val="936854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the Arm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the ARM command line tools on your machine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docs.microsoft.com/en-us/cli/azure/install-azure-cli?view=azure-cli-latest</a:t>
            </a:r>
            <a:endParaRPr lang="en-US" dirty="0" smtClean="0"/>
          </a:p>
          <a:p>
            <a:r>
              <a:rPr lang="en-US" dirty="0" smtClean="0"/>
              <a:t>Create the Parameter Files</a:t>
            </a:r>
          </a:p>
          <a:p>
            <a:r>
              <a:rPr lang="en-US" dirty="0" smtClean="0"/>
              <a:t>Login To Azure</a:t>
            </a:r>
          </a:p>
          <a:p>
            <a:r>
              <a:rPr lang="en-US" dirty="0" smtClean="0"/>
              <a:t>Create a Resource Group for the cluster</a:t>
            </a:r>
          </a:p>
          <a:p>
            <a:r>
              <a:rPr lang="en-US" dirty="0" smtClean="0"/>
              <a:t>Deploy It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5258008"/>
            <a:ext cx="10058400" cy="1233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91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Logging Into Azure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az</a:t>
            </a:r>
            <a:r>
              <a:rPr lang="en-US" dirty="0"/>
              <a:t> login --service-principal -u &lt;app-</a:t>
            </a:r>
            <a:r>
              <a:rPr lang="en-US" dirty="0" err="1"/>
              <a:t>url</a:t>
            </a:r>
            <a:r>
              <a:rPr lang="en-US" dirty="0"/>
              <a:t>&gt; -p &lt;password-or-cert&gt; --tenant &lt;tenant</a:t>
            </a:r>
            <a:r>
              <a:rPr lang="en-US" dirty="0" smtClean="0"/>
              <a:t>&gt;</a:t>
            </a:r>
          </a:p>
          <a:p>
            <a:endParaRPr lang="en-US" dirty="0"/>
          </a:p>
          <a:p>
            <a:r>
              <a:rPr lang="en-US" dirty="0" smtClean="0"/>
              <a:t>Note that you may also login to a “user” account as well.</a:t>
            </a:r>
          </a:p>
          <a:p>
            <a:pPr lvl="1"/>
            <a:r>
              <a:rPr lang="en-US" dirty="0" smtClean="0"/>
              <a:t>Must have the ability to create and delete a resource group</a:t>
            </a:r>
          </a:p>
          <a:p>
            <a:pPr lvl="1"/>
            <a:r>
              <a:rPr lang="en-US" dirty="0" smtClean="0"/>
              <a:t>Must have quota enough to deploy. Note the current script creates several machines, so it needs appropriate core limits</a:t>
            </a:r>
          </a:p>
          <a:p>
            <a:pPr lvl="1"/>
            <a:r>
              <a:rPr lang="en-US" dirty="0" smtClean="0"/>
              <a:t>Must be able to create storage accounts</a:t>
            </a:r>
          </a:p>
          <a:p>
            <a:pPr lvl="1"/>
            <a:r>
              <a:rPr lang="en-US" dirty="0" smtClean="0"/>
              <a:t>Microsoft Trial Accounts are truly no point. Don</a:t>
            </a:r>
            <a:r>
              <a:rPr lang="mr-IN" dirty="0" smtClean="0"/>
              <a:t>’</a:t>
            </a:r>
            <a:r>
              <a:rPr lang="en-US" dirty="0" smtClean="0"/>
              <a:t>t try. A min employee lasts no time with a trial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502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Parameters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JSON File</a:t>
            </a:r>
          </a:p>
          <a:p>
            <a:r>
              <a:rPr lang="en-US" dirty="0" smtClean="0"/>
              <a:t>Provides all the parameter for deployment</a:t>
            </a:r>
          </a:p>
          <a:p>
            <a:pPr lvl="1"/>
            <a:r>
              <a:rPr lang="en-US" dirty="0" smtClean="0"/>
              <a:t>RHN Username/Password</a:t>
            </a:r>
          </a:p>
          <a:p>
            <a:pPr lvl="1"/>
            <a:r>
              <a:rPr lang="en-US" dirty="0" smtClean="0"/>
              <a:t>Default user login for cluster</a:t>
            </a:r>
          </a:p>
          <a:p>
            <a:pPr lvl="1"/>
            <a:r>
              <a:rPr lang="en-US" dirty="0" smtClean="0"/>
              <a:t>Number of nodes</a:t>
            </a:r>
          </a:p>
          <a:p>
            <a:pPr lvl="1"/>
            <a:r>
              <a:rPr lang="en-US" dirty="0" smtClean="0"/>
              <a:t>Azure Subscription Info</a:t>
            </a:r>
          </a:p>
          <a:p>
            <a:pPr lvl="1"/>
            <a:r>
              <a:rPr lang="en-US" dirty="0" smtClean="0"/>
              <a:t>Settings</a:t>
            </a:r>
          </a:p>
          <a:p>
            <a:pPr lvl="1"/>
            <a:r>
              <a:rPr lang="en-US" dirty="0" smtClean="0"/>
              <a:t>SSH Keys (Note you need to do a encode on the key)</a:t>
            </a:r>
          </a:p>
          <a:p>
            <a:r>
              <a:rPr lang="en-US" dirty="0" smtClean="0"/>
              <a:t>Detailed </a:t>
            </a:r>
            <a:r>
              <a:rPr lang="en-US" dirty="0" err="1" smtClean="0"/>
              <a:t>Walkthru</a:t>
            </a:r>
            <a:r>
              <a:rPr lang="en-US" dirty="0" smtClean="0"/>
              <a:t> on Parameters:</a:t>
            </a:r>
          </a:p>
          <a:p>
            <a:r>
              <a:rPr lang="en-US" dirty="0"/>
              <a:t>https://</a:t>
            </a:r>
            <a:r>
              <a:rPr lang="en-US" dirty="0" err="1"/>
              <a:t>access.redhat.com</a:t>
            </a:r>
            <a:r>
              <a:rPr lang="en-US" dirty="0"/>
              <a:t>/documentation/en-us/</a:t>
            </a:r>
            <a:r>
              <a:rPr lang="en-US" dirty="0" err="1"/>
              <a:t>reference_architectures</a:t>
            </a:r>
            <a:r>
              <a:rPr lang="en-US" dirty="0"/>
              <a:t>/2017/html-single/deploying_red_hat_openshift_container_platform_3.6_on_microsoft_azure/</a:t>
            </a:r>
            <a:r>
              <a:rPr lang="en-US" dirty="0" err="1"/>
              <a:t>index#parameters_required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37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- Kickoff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780" y="1825625"/>
            <a:ext cx="9856439" cy="4351338"/>
          </a:xfrm>
        </p:spPr>
      </p:pic>
    </p:spTree>
    <p:extLst>
      <p:ext uri="{BB962C8B-B14F-4D97-AF65-F5344CB8AC3E}">
        <p14:creationId xmlns:p14="http://schemas.microsoft.com/office/powerpoint/2010/main" val="115462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Redhat">
      <a:dk1>
        <a:srgbClr val="FF2600"/>
      </a:dk1>
      <a:lt1>
        <a:srgbClr val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52253</TotalTime>
  <Words>648</Words>
  <Application>Microsoft Macintosh PowerPoint</Application>
  <PresentationFormat>Widescreen</PresentationFormat>
  <Paragraphs>99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Calibri Light</vt:lpstr>
      <vt:lpstr>Mangal</vt:lpstr>
      <vt:lpstr>Arial</vt:lpstr>
      <vt:lpstr>Office Theme</vt:lpstr>
      <vt:lpstr>HowTo: OpenShift Hybrid Windows and Linux</vt:lpstr>
      <vt:lpstr>Overview</vt:lpstr>
      <vt:lpstr>Where To Find It</vt:lpstr>
      <vt:lpstr>Usage – 2 ways to use</vt:lpstr>
      <vt:lpstr>What you get with ARM Template </vt:lpstr>
      <vt:lpstr>How to Use the Arm Templates</vt:lpstr>
      <vt:lpstr>Logging Into Azure</vt:lpstr>
      <vt:lpstr>Parameters File</vt:lpstr>
      <vt:lpstr>Example - Kickoff</vt:lpstr>
      <vt:lpstr>Example – End of ARM Deploy</vt:lpstr>
      <vt:lpstr>Next Step (Note this is Temporary)</vt:lpstr>
      <vt:lpstr>Next Step (Note this is Temporary)</vt:lpstr>
      <vt:lpstr>Using Hybrid Scripts Independently</vt:lpstr>
      <vt:lpstr>Windows Nodes</vt:lpstr>
      <vt:lpstr>Installation using windows.yml</vt:lpstr>
      <vt:lpstr>Setting up Windows group_vars</vt:lpstr>
      <vt:lpstr>Hybrid Script – Windows Node Setup</vt:lpstr>
      <vt:lpstr>Current Issues and Problems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CI/CD For Ref Archs</dc:title>
  <dc:creator>Glenn West</dc:creator>
  <cp:lastModifiedBy>Glenn West</cp:lastModifiedBy>
  <cp:revision>40</cp:revision>
  <cp:lastPrinted>2018-06-13T21:58:03Z</cp:lastPrinted>
  <dcterms:created xsi:type="dcterms:W3CDTF">2018-01-08T23:59:15Z</dcterms:created>
  <dcterms:modified xsi:type="dcterms:W3CDTF">2018-06-13T22:48:38Z</dcterms:modified>
</cp:coreProperties>
</file>

<file path=docProps/thumbnail.jpeg>
</file>